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6" r:id="rId2"/>
    <p:sldId id="41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000"/>
    <a:srgbClr val="FD690C"/>
    <a:srgbClr val="FD6108"/>
    <a:srgbClr val="EA6A09"/>
    <a:srgbClr val="F7A654"/>
    <a:srgbClr val="50AB06"/>
    <a:srgbClr val="AA28BA"/>
    <a:srgbClr val="713CD1"/>
    <a:srgbClr val="535353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9" autoAdjust="0"/>
    <p:restoredTop sz="96322" autoAdjust="0"/>
  </p:normalViewPr>
  <p:slideViewPr>
    <p:cSldViewPr snapToGrid="0" snapToObjects="1">
      <p:cViewPr>
        <p:scale>
          <a:sx n="108" d="100"/>
          <a:sy n="108" d="100"/>
        </p:scale>
        <p:origin x="-1352" y="1240"/>
      </p:cViewPr>
      <p:guideLst>
        <p:guide orient="horz" pos="3747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CCAD9-BB83-0444-8C69-F32F4446E89C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9EE94-8227-7646-92D8-0B67D6AF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823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5E53-28CB-FB4F-A14C-CBBB4CC2EA41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0AB20-9E67-8042-83F7-F0B95B9F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5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0AB20-9E67-8042-83F7-F0B95B9FBA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76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0AB20-9E67-8042-83F7-F0B95B9FBA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7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A40B6E2-7838-AC42-BA21-126CD01F7BEE}" type="datetime1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3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DDAAA31-91F0-9B44-9BE2-B5CF6DDFE25F}" type="datetime1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40E18998-D65D-D045-B12E-E0E20EFD07DC}" type="datetime1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3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9A3B2CC5-B3BD-5F47-A39D-3DD485F56013}" type="datetime1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3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86C1C89E-2D10-5F4B-8F49-A2D872A924FD}" type="datetime1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1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5AC37FBE-A4B5-0243-ADEE-299CF7996309}" type="datetime1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2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0682DC10-6879-4E45-9EED-B27E68669CC2}" type="datetime1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C9EB08F2-3B78-C148-A78D-D833C2651234}" type="datetime1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9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94FCA9B-C694-1043-B1EC-5969949C7C4B}" type="datetime1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1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1900D4F-30E5-444F-BBEB-5EB2222B5556}" type="datetime1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1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1FF9982-5B9B-6A41-A6D9-1A48DF1FC8B5}" type="datetime1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398" y="9519711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Futura Condensed"/>
                <a:cs typeface="Futura Condensed"/>
              </a:defRPr>
            </a:lvl1pPr>
          </a:lstStyle>
          <a:p>
            <a:fld id="{6A77D604-7237-AC46-B361-5A1F893858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8328" y="2740914"/>
            <a:ext cx="3147972" cy="1860338"/>
            <a:chOff x="448328" y="3027978"/>
            <a:chExt cx="3147972" cy="1860338"/>
          </a:xfrm>
        </p:grpSpPr>
        <p:sp>
          <p:nvSpPr>
            <p:cNvPr id="33" name="TextBox 32"/>
            <p:cNvSpPr txBox="1"/>
            <p:nvPr/>
          </p:nvSpPr>
          <p:spPr>
            <a:xfrm flipH="1">
              <a:off x="448328" y="3027978"/>
              <a:ext cx="31479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Describe the project you want to create.</a:t>
              </a:r>
              <a:endParaRPr lang="en-US" sz="1100" dirty="0">
                <a:solidFill>
                  <a:srgbClr val="000000"/>
                </a:solidFill>
                <a:latin typeface="Futura Condensed"/>
                <a:cs typeface="Futura Condensed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flipH="1">
              <a:off x="448328" y="4626706"/>
              <a:ext cx="31479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List the steps needed in order to create your project.</a:t>
              </a:r>
              <a:endParaRPr lang="en-US" sz="1100" dirty="0">
                <a:solidFill>
                  <a:srgbClr val="000000"/>
                </a:solidFill>
                <a:latin typeface="Futura Condensed"/>
                <a:cs typeface="Futura Condensed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540105" y="6566470"/>
            <a:ext cx="3047842" cy="2978109"/>
          </a:xfrm>
          <a:prstGeom prst="rect">
            <a:avLst/>
          </a:prstGeom>
          <a:noFill/>
          <a:ln w="3175" cmpd="sng">
            <a:solidFill>
              <a:srgbClr val="00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35461" y="6566470"/>
            <a:ext cx="3047842" cy="2978109"/>
          </a:xfrm>
          <a:prstGeom prst="rect">
            <a:avLst/>
          </a:prstGeom>
          <a:noFill/>
          <a:ln w="3175" cmpd="sng">
            <a:solidFill>
              <a:srgbClr val="00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40104" y="6575093"/>
            <a:ext cx="6343199" cy="430887"/>
            <a:chOff x="549582" y="2758606"/>
            <a:chExt cx="6343199" cy="430887"/>
          </a:xfrm>
        </p:grpSpPr>
        <p:sp>
          <p:nvSpPr>
            <p:cNvPr id="78" name="TextBox 77"/>
            <p:cNvSpPr txBox="1"/>
            <p:nvPr/>
          </p:nvSpPr>
          <p:spPr>
            <a:xfrm flipH="1">
              <a:off x="549582" y="2758606"/>
              <a:ext cx="3047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dirty="0">
                  <a:solidFill>
                    <a:srgbClr val="000000"/>
                  </a:solidFill>
                  <a:latin typeface="Futura Condensed"/>
                  <a:cs typeface="Futura Condensed"/>
                </a:rPr>
                <a:t>What </a:t>
              </a:r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Sensors Do I need </a:t>
              </a:r>
              <a:r>
                <a:rPr lang="en-US" sz="1100" dirty="0">
                  <a:solidFill>
                    <a:srgbClr val="000000"/>
                  </a:solidFill>
                  <a:latin typeface="Futura Condensed"/>
                  <a:cs typeface="Futura Condensed"/>
                </a:rPr>
                <a:t>(e.g</a:t>
              </a:r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., Light, push button, motion, </a:t>
              </a:r>
              <a:r>
                <a:rPr lang="en-US" sz="1100" dirty="0" err="1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etc</a:t>
              </a:r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) ?</a:t>
              </a:r>
              <a:endParaRPr lang="en-US" sz="1100" dirty="0">
                <a:solidFill>
                  <a:srgbClr val="000000"/>
                </a:solidFill>
                <a:latin typeface="Futura Condensed"/>
                <a:cs typeface="Futura Condensed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 flipH="1">
              <a:off x="3844939" y="2758606"/>
              <a:ext cx="304784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dirty="0">
                  <a:solidFill>
                    <a:srgbClr val="000000"/>
                  </a:solidFill>
                  <a:latin typeface="Futura Condensed"/>
                  <a:cs typeface="Futura Condensed"/>
                </a:rPr>
                <a:t>What resources (e.g</a:t>
              </a:r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., cardboard, longer wire) </a:t>
              </a:r>
              <a:r>
                <a:rPr lang="en-US" sz="1100" dirty="0">
                  <a:solidFill>
                    <a:srgbClr val="000000"/>
                  </a:solidFill>
                  <a:latin typeface="Futura Condensed"/>
                  <a:cs typeface="Futura Condensed"/>
                </a:rPr>
                <a:t>might you need to develop your project?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355709" y="395758"/>
            <a:ext cx="4986033" cy="1538883"/>
          </a:xfrm>
          <a:prstGeom prst="rect">
            <a:avLst/>
          </a:prstGeom>
          <a:noFill/>
          <a:ln w="6350" cmpd="sng">
            <a:solidFill>
              <a:schemeClr val="tx1"/>
            </a:solidFill>
            <a:prstDash val="dash"/>
          </a:ln>
        </p:spPr>
        <p:txBody>
          <a:bodyPr wrap="square" tIns="91440" bIns="91440" rtlCol="0" anchor="ctr" anchorCtr="0">
            <a:spAutoFit/>
          </a:bodyPr>
          <a:lstStyle/>
          <a:p>
            <a:r>
              <a:rPr lang="en-US" sz="1100" dirty="0">
                <a:latin typeface="Futura Condensed"/>
                <a:cs typeface="Futura Condensed"/>
              </a:rPr>
              <a:t>PROJECT </a:t>
            </a:r>
            <a:r>
              <a:rPr lang="en-US" sz="1100" dirty="0" smtClean="0">
                <a:latin typeface="Futura Condensed"/>
                <a:cs typeface="Futura Condensed"/>
              </a:rPr>
              <a:t>NAME: 	_________________________________________________ </a:t>
            </a:r>
          </a:p>
          <a:p>
            <a:endParaRPr lang="en-US" sz="1100" dirty="0">
              <a:latin typeface="Futura Condensed"/>
              <a:cs typeface="Futura Condensed"/>
            </a:endParaRPr>
          </a:p>
          <a:p>
            <a:endParaRPr lang="en-US" sz="1100" dirty="0" smtClean="0">
              <a:latin typeface="Futura Condensed"/>
              <a:cs typeface="Futura Condensed"/>
            </a:endParaRPr>
          </a:p>
          <a:p>
            <a:r>
              <a:rPr lang="en-US" sz="1100" dirty="0" smtClean="0">
                <a:latin typeface="Futura Condensed"/>
                <a:cs typeface="Futura Condensed"/>
              </a:rPr>
              <a:t>NAMES:		_____________________  _________________________</a:t>
            </a:r>
          </a:p>
          <a:p>
            <a:r>
              <a:rPr lang="en-US" sz="1100" dirty="0" smtClean="0">
                <a:latin typeface="Futura Condensed"/>
                <a:cs typeface="Futura Condensed"/>
              </a:rPr>
              <a:t>												_____________________	</a:t>
            </a:r>
          </a:p>
          <a:p>
            <a:endParaRPr lang="en-US" sz="1100" dirty="0" smtClean="0">
              <a:latin typeface="Futura Condensed"/>
              <a:cs typeface="Futura Condensed"/>
            </a:endParaRPr>
          </a:p>
          <a:p>
            <a:r>
              <a:rPr lang="en-US" sz="1100" dirty="0" smtClean="0">
                <a:latin typeface="Futura Condensed"/>
                <a:cs typeface="Futura Condensed"/>
              </a:rPr>
              <a:t>Computer Number __________________________________________________</a:t>
            </a:r>
            <a:endParaRPr lang="en-US" sz="1100" dirty="0">
              <a:latin typeface="Futura Condensed"/>
              <a:cs typeface="Futura Condense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95840"/>
            <a:ext cx="28159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Futura Condensed"/>
                <a:cs typeface="Futura Condensed"/>
              </a:rPr>
              <a:t>PROJECT</a:t>
            </a:r>
            <a:br>
              <a:rPr lang="en-US" sz="3400" dirty="0" smtClean="0">
                <a:latin typeface="Futura Condensed"/>
                <a:cs typeface="Futura Condensed"/>
              </a:rPr>
            </a:br>
            <a:r>
              <a:rPr lang="en-US" sz="3400" dirty="0" smtClean="0">
                <a:latin typeface="Futura Condensed"/>
                <a:cs typeface="Futura Condensed"/>
              </a:rPr>
              <a:t>PLANNING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6378" y="2128868"/>
            <a:ext cx="7596022" cy="479582"/>
            <a:chOff x="176378" y="2128868"/>
            <a:chExt cx="7596022" cy="479582"/>
          </a:xfrm>
        </p:grpSpPr>
        <p:sp>
          <p:nvSpPr>
            <p:cNvPr id="25" name="Rectangle 13"/>
            <p:cNvSpPr/>
            <p:nvPr/>
          </p:nvSpPr>
          <p:spPr>
            <a:xfrm flipH="1">
              <a:off x="176378" y="2128868"/>
              <a:ext cx="7596022" cy="479582"/>
            </a:xfrm>
            <a:custGeom>
              <a:avLst/>
              <a:gdLst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517041 w 7517041"/>
                <a:gd name="connsiteY2" fmla="*/ 479582 h 479582"/>
                <a:gd name="connsiteX3" fmla="*/ 0 w 7517041"/>
                <a:gd name="connsiteY3" fmla="*/ 479582 h 479582"/>
                <a:gd name="connsiteX4" fmla="*/ 0 w 7517041"/>
                <a:gd name="connsiteY4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66"/>
                <a:gd name="connsiteY0" fmla="*/ 0 h 479582"/>
                <a:gd name="connsiteX1" fmla="*/ 7517041 w 7517066"/>
                <a:gd name="connsiteY1" fmla="*/ 0 h 479582"/>
                <a:gd name="connsiteX2" fmla="*/ 7274999 w 7517066"/>
                <a:gd name="connsiteY2" fmla="*/ 239230 h 479582"/>
                <a:gd name="connsiteX3" fmla="*/ 7517041 w 7517066"/>
                <a:gd name="connsiteY3" fmla="*/ 479582 h 479582"/>
                <a:gd name="connsiteX4" fmla="*/ 0 w 7517066"/>
                <a:gd name="connsiteY4" fmla="*/ 479582 h 479582"/>
                <a:gd name="connsiteX5" fmla="*/ 0 w 7517066"/>
                <a:gd name="connsiteY5" fmla="*/ 0 h 479582"/>
                <a:gd name="connsiteX0" fmla="*/ 0 w 7517114"/>
                <a:gd name="connsiteY0" fmla="*/ 0 h 479582"/>
                <a:gd name="connsiteX1" fmla="*/ 7517041 w 7517114"/>
                <a:gd name="connsiteY1" fmla="*/ 0 h 479582"/>
                <a:gd name="connsiteX2" fmla="*/ 7274999 w 7517114"/>
                <a:gd name="connsiteY2" fmla="*/ 239230 h 479582"/>
                <a:gd name="connsiteX3" fmla="*/ 7517041 w 7517114"/>
                <a:gd name="connsiteY3" fmla="*/ 479582 h 479582"/>
                <a:gd name="connsiteX4" fmla="*/ 0 w 7517114"/>
                <a:gd name="connsiteY4" fmla="*/ 479582 h 479582"/>
                <a:gd name="connsiteX5" fmla="*/ 0 w 7517114"/>
                <a:gd name="connsiteY5" fmla="*/ 0 h 47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7114" h="479582">
                  <a:moveTo>
                    <a:pt x="0" y="0"/>
                  </a:moveTo>
                  <a:lnTo>
                    <a:pt x="7517041" y="0"/>
                  </a:lnTo>
                  <a:cubicBezTo>
                    <a:pt x="7519969" y="6718"/>
                    <a:pt x="7268896" y="232512"/>
                    <a:pt x="7274999" y="239230"/>
                  </a:cubicBezTo>
                  <a:cubicBezTo>
                    <a:pt x="7266780" y="236797"/>
                    <a:pt x="7522085" y="478840"/>
                    <a:pt x="7517041" y="479582"/>
                  </a:cubicBezTo>
                  <a:lnTo>
                    <a:pt x="0" y="479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A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flipH="1">
              <a:off x="452118" y="2128868"/>
              <a:ext cx="2110950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Futura Condensed"/>
                  <a:cs typeface="Futura Condensed"/>
                </a:rPr>
                <a:t>PROJECT</a:t>
              </a:r>
              <a:endParaRPr lang="en-US" sz="2400" dirty="0">
                <a:solidFill>
                  <a:schemeClr val="bg1"/>
                </a:solidFill>
                <a:latin typeface="Futura Condensed"/>
                <a:cs typeface="Futura Condensed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6378" y="5920452"/>
            <a:ext cx="7596022" cy="479582"/>
            <a:chOff x="176378" y="5920452"/>
            <a:chExt cx="7596022" cy="479582"/>
          </a:xfrm>
        </p:grpSpPr>
        <p:sp>
          <p:nvSpPr>
            <p:cNvPr id="37" name="Rectangle 13"/>
            <p:cNvSpPr/>
            <p:nvPr/>
          </p:nvSpPr>
          <p:spPr>
            <a:xfrm flipH="1">
              <a:off x="176378" y="5920452"/>
              <a:ext cx="7596022" cy="479582"/>
            </a:xfrm>
            <a:custGeom>
              <a:avLst/>
              <a:gdLst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517041 w 7517041"/>
                <a:gd name="connsiteY2" fmla="*/ 479582 h 479582"/>
                <a:gd name="connsiteX3" fmla="*/ 0 w 7517041"/>
                <a:gd name="connsiteY3" fmla="*/ 479582 h 479582"/>
                <a:gd name="connsiteX4" fmla="*/ 0 w 7517041"/>
                <a:gd name="connsiteY4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66"/>
                <a:gd name="connsiteY0" fmla="*/ 0 h 479582"/>
                <a:gd name="connsiteX1" fmla="*/ 7517041 w 7517066"/>
                <a:gd name="connsiteY1" fmla="*/ 0 h 479582"/>
                <a:gd name="connsiteX2" fmla="*/ 7274999 w 7517066"/>
                <a:gd name="connsiteY2" fmla="*/ 239230 h 479582"/>
                <a:gd name="connsiteX3" fmla="*/ 7517041 w 7517066"/>
                <a:gd name="connsiteY3" fmla="*/ 479582 h 479582"/>
                <a:gd name="connsiteX4" fmla="*/ 0 w 7517066"/>
                <a:gd name="connsiteY4" fmla="*/ 479582 h 479582"/>
                <a:gd name="connsiteX5" fmla="*/ 0 w 7517066"/>
                <a:gd name="connsiteY5" fmla="*/ 0 h 479582"/>
                <a:gd name="connsiteX0" fmla="*/ 0 w 7517114"/>
                <a:gd name="connsiteY0" fmla="*/ 0 h 479582"/>
                <a:gd name="connsiteX1" fmla="*/ 7517041 w 7517114"/>
                <a:gd name="connsiteY1" fmla="*/ 0 h 479582"/>
                <a:gd name="connsiteX2" fmla="*/ 7274999 w 7517114"/>
                <a:gd name="connsiteY2" fmla="*/ 239230 h 479582"/>
                <a:gd name="connsiteX3" fmla="*/ 7517041 w 7517114"/>
                <a:gd name="connsiteY3" fmla="*/ 479582 h 479582"/>
                <a:gd name="connsiteX4" fmla="*/ 0 w 7517114"/>
                <a:gd name="connsiteY4" fmla="*/ 479582 h 479582"/>
                <a:gd name="connsiteX5" fmla="*/ 0 w 7517114"/>
                <a:gd name="connsiteY5" fmla="*/ 0 h 47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7114" h="479582">
                  <a:moveTo>
                    <a:pt x="0" y="0"/>
                  </a:moveTo>
                  <a:lnTo>
                    <a:pt x="7517041" y="0"/>
                  </a:lnTo>
                  <a:cubicBezTo>
                    <a:pt x="7519969" y="6718"/>
                    <a:pt x="7268896" y="232512"/>
                    <a:pt x="7274999" y="239230"/>
                  </a:cubicBezTo>
                  <a:cubicBezTo>
                    <a:pt x="7266780" y="236797"/>
                    <a:pt x="7522085" y="478840"/>
                    <a:pt x="7517041" y="479582"/>
                  </a:cubicBezTo>
                  <a:lnTo>
                    <a:pt x="0" y="479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A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 flipH="1">
              <a:off x="452118" y="5920452"/>
              <a:ext cx="2110950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Futura Condensed"/>
                  <a:cs typeface="Futura Condensed"/>
                </a:rPr>
                <a:t>RESOURCES</a:t>
              </a:r>
              <a:endParaRPr lang="en-US" sz="2400" dirty="0">
                <a:solidFill>
                  <a:schemeClr val="bg1"/>
                </a:solidFill>
                <a:latin typeface="Futura Condensed"/>
                <a:cs typeface="Futura Condens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392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90067" y="2760939"/>
            <a:ext cx="6436896" cy="6617240"/>
            <a:chOff x="472937" y="2552139"/>
            <a:chExt cx="6436896" cy="6617240"/>
          </a:xfrm>
        </p:grpSpPr>
        <p:grpSp>
          <p:nvGrpSpPr>
            <p:cNvPr id="14" name="Group 13"/>
            <p:cNvGrpSpPr/>
            <p:nvPr/>
          </p:nvGrpSpPr>
          <p:grpSpPr>
            <a:xfrm>
              <a:off x="472938" y="2552139"/>
              <a:ext cx="6436895" cy="3043805"/>
              <a:chOff x="472938" y="2826094"/>
              <a:chExt cx="6436895" cy="3043805"/>
            </a:xfrm>
          </p:grpSpPr>
          <p:pic>
            <p:nvPicPr>
              <p:cNvPr id="3" name="Picture 2" descr="Screen Shot 2014-06-18 at 7.17.11 PM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9583" y="2826094"/>
                <a:ext cx="3078717" cy="2481735"/>
              </a:xfrm>
              <a:prstGeom prst="rect">
                <a:avLst/>
              </a:prstGeom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472938" y="5269735"/>
                <a:ext cx="6334193" cy="600164"/>
                <a:chOff x="472938" y="5269735"/>
                <a:chExt cx="6334193" cy="600164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 flipH="1">
                  <a:off x="472938" y="5269735"/>
                  <a:ext cx="3038837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sz="1100" dirty="0" smtClean="0">
                      <a:solidFill>
                        <a:srgbClr val="000000"/>
                      </a:solidFill>
                      <a:latin typeface="Futura Condensed"/>
                      <a:cs typeface="Futura Condensed"/>
                    </a:rPr>
                    <a:t>How should the user see the first screen?</a:t>
                  </a:r>
                  <a:endParaRPr lang="en-US" sz="1100" dirty="0">
                    <a:solidFill>
                      <a:srgbClr val="000000"/>
                    </a:solidFill>
                    <a:latin typeface="Futura Condensed"/>
                    <a:cs typeface="Futura Condensed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 flipH="1">
                  <a:off x="3768293" y="5269735"/>
                  <a:ext cx="3038838" cy="600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sz="1100" dirty="0" smtClean="0">
                      <a:solidFill>
                        <a:srgbClr val="000000"/>
                      </a:solidFill>
                      <a:latin typeface="Futura Condensed"/>
                      <a:cs typeface="Futura Condensed"/>
                    </a:rPr>
                    <a:t>As a team of the divide your work evenly.  And plan to rotate each class.  Example one driver (hands on keyboard), one director (directs driver), physical interface builder…..</a:t>
                  </a:r>
                  <a:endParaRPr lang="en-US" sz="1100" dirty="0">
                    <a:solidFill>
                      <a:srgbClr val="000000"/>
                    </a:solidFill>
                    <a:latin typeface="Futura Condensed"/>
                    <a:cs typeface="Futura Condensed"/>
                  </a:endParaRPr>
                </a:p>
              </p:txBody>
            </p:sp>
          </p:grpSp>
          <p:pic>
            <p:nvPicPr>
              <p:cNvPr id="34" name="Picture 33" descr="Screen Shot 2014-06-18 at 7.17.11 PM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31116" y="2826094"/>
                <a:ext cx="3078717" cy="2481735"/>
              </a:xfrm>
              <a:prstGeom prst="rect">
                <a:avLst/>
              </a:prstGeom>
            </p:spPr>
          </p:pic>
        </p:grpSp>
        <p:grpSp>
          <p:nvGrpSpPr>
            <p:cNvPr id="49" name="Group 48"/>
            <p:cNvGrpSpPr/>
            <p:nvPr/>
          </p:nvGrpSpPr>
          <p:grpSpPr>
            <a:xfrm>
              <a:off x="472937" y="6294851"/>
              <a:ext cx="6436896" cy="2874528"/>
              <a:chOff x="472937" y="2826094"/>
              <a:chExt cx="6436896" cy="2874528"/>
            </a:xfrm>
          </p:grpSpPr>
          <p:pic>
            <p:nvPicPr>
              <p:cNvPr id="50" name="Picture 49" descr="Screen Shot 2014-06-18 at 7.17.11 PM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9583" y="2826094"/>
                <a:ext cx="3078717" cy="2481735"/>
              </a:xfrm>
              <a:prstGeom prst="rect">
                <a:avLst/>
              </a:prstGeom>
            </p:spPr>
          </p:pic>
          <p:grpSp>
            <p:nvGrpSpPr>
              <p:cNvPr id="51" name="Group 50"/>
              <p:cNvGrpSpPr/>
              <p:nvPr/>
            </p:nvGrpSpPr>
            <p:grpSpPr>
              <a:xfrm>
                <a:off x="472937" y="5269735"/>
                <a:ext cx="6334194" cy="430887"/>
                <a:chOff x="472937" y="5269735"/>
                <a:chExt cx="6334194" cy="430887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 flipH="1">
                  <a:off x="472937" y="5269735"/>
                  <a:ext cx="303883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sz="1100" dirty="0" smtClean="0">
                      <a:solidFill>
                        <a:srgbClr val="000000"/>
                      </a:solidFill>
                      <a:latin typeface="Futura Condensed"/>
                      <a:cs typeface="Futura Condensed"/>
                    </a:rPr>
                    <a:t>What are the parts of the </a:t>
                  </a:r>
                  <a:r>
                    <a:rPr lang="en-US" sz="1100" dirty="0" err="1" smtClean="0">
                      <a:solidFill>
                        <a:srgbClr val="000000"/>
                      </a:solidFill>
                      <a:latin typeface="Futura Condensed"/>
                      <a:cs typeface="Futura Condensed"/>
                    </a:rPr>
                    <a:t>MakeSense</a:t>
                  </a:r>
                  <a:r>
                    <a:rPr lang="en-US" sz="1100" dirty="0" smtClean="0">
                      <a:solidFill>
                        <a:srgbClr val="000000"/>
                      </a:solidFill>
                      <a:latin typeface="Futura Condensed"/>
                      <a:cs typeface="Futura Condensed"/>
                    </a:rPr>
                    <a:t>! Software you will be using?</a:t>
                  </a:r>
                  <a:endParaRPr lang="en-US" sz="1100" dirty="0">
                    <a:solidFill>
                      <a:srgbClr val="000000"/>
                    </a:solidFill>
                    <a:latin typeface="Futura Condensed"/>
                    <a:cs typeface="Futura Condensed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 flipH="1">
                  <a:off x="3768293" y="5269735"/>
                  <a:ext cx="3038838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sz="1100" dirty="0" smtClean="0">
                      <a:solidFill>
                        <a:srgbClr val="000000"/>
                      </a:solidFill>
                      <a:latin typeface="Futura Condensed"/>
                      <a:cs typeface="Futura Condensed"/>
                    </a:rPr>
                    <a:t>What is the physical interface going to look like?</a:t>
                  </a:r>
                  <a:endParaRPr lang="en-US" sz="1100" dirty="0">
                    <a:solidFill>
                      <a:srgbClr val="000000"/>
                    </a:solidFill>
                    <a:latin typeface="Futura Condensed"/>
                    <a:cs typeface="Futura Condensed"/>
                  </a:endParaRPr>
                </a:p>
              </p:txBody>
            </p:sp>
          </p:grpSp>
          <p:pic>
            <p:nvPicPr>
              <p:cNvPr id="52" name="Picture 51" descr="Screen Shot 2014-06-18 at 7.17.11 PM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31116" y="2826094"/>
                <a:ext cx="3078717" cy="2481735"/>
              </a:xfrm>
              <a:prstGeom prst="rect">
                <a:avLst/>
              </a:prstGeom>
            </p:spPr>
          </p:pic>
        </p:grpSp>
      </p:grpSp>
      <p:grpSp>
        <p:nvGrpSpPr>
          <p:cNvPr id="74" name="Group 73"/>
          <p:cNvGrpSpPr/>
          <p:nvPr/>
        </p:nvGrpSpPr>
        <p:grpSpPr>
          <a:xfrm>
            <a:off x="1981046" y="804323"/>
            <a:ext cx="5145917" cy="668854"/>
            <a:chOff x="1981046" y="804323"/>
            <a:chExt cx="5145917" cy="668854"/>
          </a:xfrm>
        </p:grpSpPr>
        <p:sp>
          <p:nvSpPr>
            <p:cNvPr id="75" name="TextBox 74"/>
            <p:cNvSpPr txBox="1"/>
            <p:nvPr/>
          </p:nvSpPr>
          <p:spPr>
            <a:xfrm>
              <a:off x="2073504" y="804323"/>
              <a:ext cx="4986033" cy="353943"/>
            </a:xfrm>
            <a:prstGeom prst="rect">
              <a:avLst/>
            </a:prstGeom>
            <a:noFill/>
            <a:ln w="6350" cmpd="sng">
              <a:solidFill>
                <a:schemeClr val="tx1"/>
              </a:solidFill>
              <a:prstDash val="dash"/>
            </a:ln>
          </p:spPr>
          <p:txBody>
            <a:bodyPr wrap="square" tIns="91440" bIns="91440" rtlCol="0" anchor="ctr" anchorCtr="0">
              <a:spAutoFit/>
            </a:bodyPr>
            <a:lstStyle/>
            <a:p>
              <a:r>
                <a:rPr lang="en-US" sz="1100" dirty="0">
                  <a:latin typeface="Futura Condensed"/>
                  <a:cs typeface="Futura Condensed"/>
                </a:rPr>
                <a:t>PROJECT </a:t>
              </a:r>
              <a:r>
                <a:rPr lang="en-US" sz="1100" dirty="0" smtClean="0">
                  <a:latin typeface="Futura Condensed"/>
                  <a:cs typeface="Futura Condensed"/>
                </a:rPr>
                <a:t>SKETCHES BY: _______________________________________________</a:t>
              </a:r>
              <a:endParaRPr lang="en-US" sz="1100" dirty="0">
                <a:latin typeface="Futura Condensed"/>
                <a:cs typeface="Futura Condensed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981046" y="1196178"/>
              <a:ext cx="514591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Futura Condensed"/>
                  <a:cs typeface="Futura Condensed"/>
                </a:rPr>
                <a:t>Use the space below to draw sketches of what your project will look like!</a:t>
              </a:r>
              <a:endParaRPr lang="en-US" sz="1200" dirty="0">
                <a:latin typeface="Futura Condensed"/>
                <a:cs typeface="Futura Condensed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57200" y="595840"/>
            <a:ext cx="28159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Futura Condensed"/>
                <a:cs typeface="Futura Condensed"/>
              </a:rPr>
              <a:t>PROJECT</a:t>
            </a:r>
            <a:br>
              <a:rPr lang="en-US" sz="3400" dirty="0" smtClean="0">
                <a:latin typeface="Futura Condensed"/>
                <a:cs typeface="Futura Condensed"/>
              </a:rPr>
            </a:br>
            <a:r>
              <a:rPr lang="en-US" sz="3400" dirty="0" smtClean="0">
                <a:latin typeface="Futura Condensed"/>
                <a:cs typeface="Futura Condensed"/>
              </a:rPr>
              <a:t>SKETCHES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1" y="2128868"/>
            <a:ext cx="7582143" cy="479582"/>
            <a:chOff x="-1" y="2128868"/>
            <a:chExt cx="7582143" cy="479582"/>
          </a:xfrm>
        </p:grpSpPr>
        <p:sp>
          <p:nvSpPr>
            <p:cNvPr id="26" name="Rectangle 13"/>
            <p:cNvSpPr/>
            <p:nvPr/>
          </p:nvSpPr>
          <p:spPr>
            <a:xfrm>
              <a:off x="-1" y="2128868"/>
              <a:ext cx="7582143" cy="479582"/>
            </a:xfrm>
            <a:custGeom>
              <a:avLst/>
              <a:gdLst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517041 w 7517041"/>
                <a:gd name="connsiteY2" fmla="*/ 479582 h 479582"/>
                <a:gd name="connsiteX3" fmla="*/ 0 w 7517041"/>
                <a:gd name="connsiteY3" fmla="*/ 479582 h 479582"/>
                <a:gd name="connsiteX4" fmla="*/ 0 w 7517041"/>
                <a:gd name="connsiteY4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66"/>
                <a:gd name="connsiteY0" fmla="*/ 0 h 479582"/>
                <a:gd name="connsiteX1" fmla="*/ 7517041 w 7517066"/>
                <a:gd name="connsiteY1" fmla="*/ 0 h 479582"/>
                <a:gd name="connsiteX2" fmla="*/ 7274999 w 7517066"/>
                <a:gd name="connsiteY2" fmla="*/ 239230 h 479582"/>
                <a:gd name="connsiteX3" fmla="*/ 7517041 w 7517066"/>
                <a:gd name="connsiteY3" fmla="*/ 479582 h 479582"/>
                <a:gd name="connsiteX4" fmla="*/ 0 w 7517066"/>
                <a:gd name="connsiteY4" fmla="*/ 479582 h 479582"/>
                <a:gd name="connsiteX5" fmla="*/ 0 w 7517066"/>
                <a:gd name="connsiteY5" fmla="*/ 0 h 479582"/>
                <a:gd name="connsiteX0" fmla="*/ 0 w 7517114"/>
                <a:gd name="connsiteY0" fmla="*/ 0 h 479582"/>
                <a:gd name="connsiteX1" fmla="*/ 7517041 w 7517114"/>
                <a:gd name="connsiteY1" fmla="*/ 0 h 479582"/>
                <a:gd name="connsiteX2" fmla="*/ 7274999 w 7517114"/>
                <a:gd name="connsiteY2" fmla="*/ 239230 h 479582"/>
                <a:gd name="connsiteX3" fmla="*/ 7517041 w 7517114"/>
                <a:gd name="connsiteY3" fmla="*/ 479582 h 479582"/>
                <a:gd name="connsiteX4" fmla="*/ 0 w 7517114"/>
                <a:gd name="connsiteY4" fmla="*/ 479582 h 479582"/>
                <a:gd name="connsiteX5" fmla="*/ 0 w 7517114"/>
                <a:gd name="connsiteY5" fmla="*/ 0 h 47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7114" h="479582">
                  <a:moveTo>
                    <a:pt x="0" y="0"/>
                  </a:moveTo>
                  <a:lnTo>
                    <a:pt x="7517041" y="0"/>
                  </a:lnTo>
                  <a:cubicBezTo>
                    <a:pt x="7519969" y="6718"/>
                    <a:pt x="7268896" y="232512"/>
                    <a:pt x="7274999" y="239230"/>
                  </a:cubicBezTo>
                  <a:cubicBezTo>
                    <a:pt x="7266780" y="236797"/>
                    <a:pt x="7522085" y="478840"/>
                    <a:pt x="7517041" y="479582"/>
                  </a:cubicBezTo>
                  <a:lnTo>
                    <a:pt x="0" y="479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A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0067" y="2128868"/>
              <a:ext cx="6529076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Futura Condensed"/>
                  <a:cs typeface="Futura Condensed"/>
                </a:rPr>
                <a:t>PROJECT SKETCHES</a:t>
              </a:r>
              <a:endParaRPr lang="en-US" sz="2400" dirty="0">
                <a:solidFill>
                  <a:schemeClr val="bg1"/>
                </a:solidFill>
                <a:latin typeface="Futura Condensed"/>
                <a:cs typeface="Futura Condens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680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21009</TotalTime>
  <Words>160</Words>
  <Application>Microsoft Macintosh PowerPoint</Application>
  <PresentationFormat>Custom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Christan Balch</dc:creator>
  <cp:keywords/>
  <dc:description/>
  <cp:lastModifiedBy>Eric Ashman</cp:lastModifiedBy>
  <cp:revision>749</cp:revision>
  <cp:lastPrinted>2015-03-05T14:34:52Z</cp:lastPrinted>
  <dcterms:created xsi:type="dcterms:W3CDTF">2014-05-19T18:30:44Z</dcterms:created>
  <dcterms:modified xsi:type="dcterms:W3CDTF">2015-03-05T14:43:33Z</dcterms:modified>
  <cp:category/>
</cp:coreProperties>
</file>