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1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8000"/>
    <a:srgbClr val="FD690C"/>
    <a:srgbClr val="FD6108"/>
    <a:srgbClr val="EA6A09"/>
    <a:srgbClr val="F7A654"/>
    <a:srgbClr val="50AB06"/>
    <a:srgbClr val="AA28BA"/>
    <a:srgbClr val="713CD1"/>
    <a:srgbClr val="535353"/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9" autoAdjust="0"/>
    <p:restoredTop sz="96322" autoAdjust="0"/>
  </p:normalViewPr>
  <p:slideViewPr>
    <p:cSldViewPr snapToGrid="0" snapToObjects="1">
      <p:cViewPr>
        <p:scale>
          <a:sx n="108" d="100"/>
          <a:sy n="108" d="100"/>
        </p:scale>
        <p:origin x="-1624" y="-80"/>
      </p:cViewPr>
      <p:guideLst>
        <p:guide orient="horz" pos="3747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CCAD9-BB83-0444-8C69-F32F4446E89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9EE94-8227-7646-92D8-0B67D6AF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823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5E53-28CB-FB4F-A14C-CBBB4CC2EA41}" type="datetimeFigureOut">
              <a:rPr lang="en-US" smtClean="0"/>
              <a:t>8/19/15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0AB20-9E67-8042-83F7-F0B95B9FB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51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3438" y="685800"/>
            <a:ext cx="2651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0AB20-9E67-8042-83F7-F0B95B9FBA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7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1A40B6E2-7838-AC42-BA21-126CD01F7BEE}" type="datetime1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3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1DDAAA31-91F0-9B44-9BE2-B5CF6DDFE25F}" type="datetime1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2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40E18998-D65D-D045-B12E-E0E20EFD07DC}" type="datetime1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3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9A3B2CC5-B3BD-5F47-A39D-3DD485F56013}" type="datetime1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3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86C1C89E-2D10-5F4B-8F49-A2D872A924FD}" type="datetime1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1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5AC37FBE-A4B5-0243-ADEE-299CF7996309}" type="datetime1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2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0682DC10-6879-4E45-9EED-B27E68669CC2}" type="datetime1">
              <a:rPr lang="en-US" smtClean="0"/>
              <a:t>8/19/15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C9EB08F2-3B78-C148-A78D-D833C2651234}" type="datetime1">
              <a:rPr lang="en-US" smtClean="0"/>
              <a:t>8/19/15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9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194FCA9B-C694-1043-B1EC-5969949C7C4B}" type="datetime1">
              <a:rPr lang="en-US" smtClean="0"/>
              <a:t>8/19/15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1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11900D4F-30E5-444F-BBEB-5EB2222B5556}" type="datetime1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1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B1FF9982-5B9B-6A41-A6D9-1A48DF1FC8B5}" type="datetime1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3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398" y="9519711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Futura Condensed"/>
                <a:cs typeface="Futura Condensed"/>
              </a:defRPr>
            </a:lvl1pPr>
          </a:lstStyle>
          <a:p>
            <a:fld id="{6A77D604-7237-AC46-B361-5A1F893858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 flipH="1">
            <a:off x="291010" y="2665660"/>
            <a:ext cx="732852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GREEK MYTH </a:t>
            </a:r>
            <a:r>
              <a:rPr lang="en-US" sz="1100" i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EX.  </a:t>
            </a:r>
            <a:r>
              <a:rPr lang="en-US" sz="1100" i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The story of Artemis and her many Enemies </a:t>
            </a:r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________________________</a:t>
            </a:r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____________________________</a:t>
            </a:r>
            <a:endParaRPr lang="en-US" sz="1100" dirty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endParaRPr lang="en-US" sz="1100" dirty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_______________________________________________________________________________________</a:t>
            </a:r>
            <a:endParaRPr lang="en-US" sz="1100" dirty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endParaRPr lang="en-US" sz="1100" b="1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r>
              <a:rPr lang="en-US" sz="1100" b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GOD OR GODDESS </a:t>
            </a:r>
            <a:r>
              <a:rPr lang="en-US" sz="1100" i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EX. </a:t>
            </a:r>
            <a:r>
              <a:rPr lang="en-US" sz="1100" i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Artemis </a:t>
            </a:r>
            <a:r>
              <a:rPr lang="en-US" sz="1100" i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_________________________________________________________________</a:t>
            </a:r>
          </a:p>
          <a:p>
            <a:pPr algn="just"/>
            <a:endParaRPr lang="en-US" sz="1100" dirty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endParaRPr lang="en-US" sz="1100" dirty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endParaRPr lang="en-US" sz="1100" dirty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r>
              <a:rPr lang="en-US" sz="1100" b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DETAILS ABOUT THE STORY YOU WILL INCLUDE</a:t>
            </a:r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: Ex. I will have Artemis try to avoid the obstacles of her enemies  </a:t>
            </a:r>
          </a:p>
          <a:p>
            <a:pPr algn="just"/>
            <a:endParaRPr lang="en-US" sz="1100" dirty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__________________________________________________________________________________________</a:t>
            </a:r>
          </a:p>
          <a:p>
            <a:pPr algn="just"/>
            <a:endParaRPr lang="en-US" sz="1100" dirty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__________________________________________________________________________________________</a:t>
            </a:r>
            <a:endParaRPr lang="en-US" sz="1100" dirty="0">
              <a:solidFill>
                <a:srgbClr val="000000"/>
              </a:solidFill>
              <a:latin typeface="Futura Condensed"/>
              <a:cs typeface="Futura Condensed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291011" y="4111396"/>
            <a:ext cx="7050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WHAT TYPE OF GAME WILL BE YOU CREATING</a:t>
            </a:r>
            <a:r>
              <a:rPr lang="en-US" sz="1100" i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? </a:t>
            </a:r>
            <a:r>
              <a:rPr lang="en-US" sz="1100" i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EX. </a:t>
            </a:r>
            <a:r>
              <a:rPr lang="en-US" sz="1100" i="1" dirty="0" smtClean="0"/>
              <a:t>Flappy </a:t>
            </a:r>
            <a:r>
              <a:rPr lang="en-US" sz="1100" i="1" dirty="0"/>
              <a:t>birds </a:t>
            </a:r>
            <a:r>
              <a:rPr lang="en-US" sz="1100" i="1" dirty="0" smtClean="0"/>
              <a:t>Greek </a:t>
            </a:r>
            <a:r>
              <a:rPr lang="en-US" sz="1100" i="1" dirty="0"/>
              <a:t>Myth game</a:t>
            </a:r>
            <a:r>
              <a:rPr lang="en-US" sz="1100" dirty="0"/>
              <a:t>.  </a:t>
            </a:r>
            <a:r>
              <a:rPr lang="en-US" sz="1100" dirty="0" smtClean="0"/>
              <a:t>Other </a:t>
            </a:r>
            <a:r>
              <a:rPr lang="en-US" sz="1100" dirty="0"/>
              <a:t>options include pong</a:t>
            </a:r>
            <a:r>
              <a:rPr lang="en-US" sz="1100" dirty="0" smtClean="0"/>
              <a:t>-style, super snake-</a:t>
            </a:r>
            <a:r>
              <a:rPr lang="en-US" sz="1100" dirty="0"/>
              <a:t>style, </a:t>
            </a:r>
            <a:r>
              <a:rPr lang="en-US" sz="1100" dirty="0" smtClean="0"/>
              <a:t>Pac-</a:t>
            </a:r>
            <a:r>
              <a:rPr lang="en-US" sz="1100" dirty="0"/>
              <a:t>man style, space invaders type. </a:t>
            </a:r>
            <a:endParaRPr lang="en-US" sz="1100" dirty="0" smtClean="0"/>
          </a:p>
          <a:p>
            <a:pPr algn="just"/>
            <a:endParaRPr lang="en-US" sz="1100" dirty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_______________________________________________________________________________________</a:t>
            </a:r>
            <a:endParaRPr lang="en-US" sz="1100" dirty="0">
              <a:solidFill>
                <a:srgbClr val="000000"/>
              </a:solidFill>
              <a:latin typeface="Futura Condensed"/>
              <a:cs typeface="Futura Condensed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40105" y="7102468"/>
            <a:ext cx="3047842" cy="2442111"/>
          </a:xfrm>
          <a:prstGeom prst="rect">
            <a:avLst/>
          </a:prstGeom>
          <a:noFill/>
          <a:ln w="3175" cmpd="sng">
            <a:solidFill>
              <a:srgbClr val="00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35461" y="7102468"/>
            <a:ext cx="3047842" cy="2442111"/>
          </a:xfrm>
          <a:prstGeom prst="rect">
            <a:avLst/>
          </a:prstGeom>
          <a:noFill/>
          <a:ln w="3175" cmpd="sng">
            <a:solidFill>
              <a:srgbClr val="00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540104" y="7005979"/>
            <a:ext cx="6343199" cy="430887"/>
            <a:chOff x="549582" y="2758606"/>
            <a:chExt cx="6343199" cy="926584"/>
          </a:xfrm>
        </p:grpSpPr>
        <p:sp>
          <p:nvSpPr>
            <p:cNvPr id="78" name="TextBox 77"/>
            <p:cNvSpPr txBox="1"/>
            <p:nvPr/>
          </p:nvSpPr>
          <p:spPr>
            <a:xfrm flipH="1">
              <a:off x="549582" y="3049565"/>
              <a:ext cx="3047841" cy="562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dirty="0" smtClean="0">
                  <a:solidFill>
                    <a:srgbClr val="000000"/>
                  </a:solidFill>
                  <a:latin typeface="Futura Condensed"/>
                  <a:cs typeface="Futura Condensed"/>
                </a:rPr>
                <a:t>DRAW THE MAIN CHARACTER:</a:t>
              </a:r>
              <a:endParaRPr lang="en-US" sz="1100" dirty="0">
                <a:solidFill>
                  <a:srgbClr val="000000"/>
                </a:solidFill>
                <a:latin typeface="Futura Condensed"/>
                <a:cs typeface="Futura Condensed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 flipH="1">
              <a:off x="3844939" y="2758606"/>
              <a:ext cx="3047842" cy="926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endParaRPr>
            </a:p>
            <a:p>
              <a:pPr algn="just"/>
              <a:r>
                <a:rPr lang="en-US" sz="1100" dirty="0" smtClean="0">
                  <a:solidFill>
                    <a:srgbClr val="000000"/>
                  </a:solidFill>
                  <a:latin typeface="Futura Condensed"/>
                  <a:cs typeface="Futura Condensed"/>
                </a:rPr>
                <a:t>WHAT IS THE GAMERS GOING TO SEE FIRST?</a:t>
              </a:r>
              <a:endParaRPr lang="en-US" sz="1100" dirty="0">
                <a:solidFill>
                  <a:srgbClr val="000000"/>
                </a:solidFill>
                <a:latin typeface="Futura Condensed"/>
                <a:cs typeface="Futura Condensed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481577" y="1426670"/>
            <a:ext cx="4773970" cy="353943"/>
          </a:xfrm>
          <a:prstGeom prst="rect">
            <a:avLst/>
          </a:prstGeom>
          <a:noFill/>
          <a:ln w="6350" cmpd="sng">
            <a:noFill/>
            <a:prstDash val="dash"/>
          </a:ln>
        </p:spPr>
        <p:txBody>
          <a:bodyPr wrap="square" tIns="91440" bIns="91440" rtlCol="0" anchor="ctr" anchorCtr="0">
            <a:spAutoFit/>
          </a:bodyPr>
          <a:lstStyle/>
          <a:p>
            <a:r>
              <a:rPr lang="en-US" sz="1100" dirty="0" smtClean="0">
                <a:latin typeface="Futura Condensed"/>
                <a:cs typeface="Futura Condensed"/>
              </a:rPr>
              <a:t>NAME:</a:t>
            </a:r>
            <a:r>
              <a:rPr lang="en-US" sz="1100" dirty="0" smtClean="0">
                <a:latin typeface="Futura Condensed"/>
                <a:cs typeface="Futura Condensed"/>
              </a:rPr>
              <a:t>		</a:t>
            </a:r>
            <a:r>
              <a:rPr lang="en-US" sz="1100" dirty="0" smtClean="0">
                <a:latin typeface="Futura Condensed"/>
                <a:cs typeface="Futura Condensed"/>
              </a:rPr>
              <a:t>____________________________________________</a:t>
            </a:r>
            <a:endParaRPr lang="en-US" sz="1100" dirty="0">
              <a:latin typeface="Futura Condensed"/>
              <a:cs typeface="Futura Condense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81577" y="501768"/>
            <a:ext cx="597334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Futura Condensed"/>
                <a:cs typeface="Futura Condensed"/>
              </a:rPr>
              <a:t>SCRATCH GREEK MYTH GAME PLAN</a:t>
            </a:r>
            <a:endParaRPr lang="en-US" sz="3400" dirty="0" smtClean="0">
              <a:latin typeface="Futura Condensed"/>
              <a:cs typeface="Futura Condensed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6378" y="2128868"/>
            <a:ext cx="7596022" cy="479582"/>
            <a:chOff x="176378" y="2128868"/>
            <a:chExt cx="7596022" cy="479582"/>
          </a:xfrm>
        </p:grpSpPr>
        <p:sp>
          <p:nvSpPr>
            <p:cNvPr id="25" name="Rectangle 13"/>
            <p:cNvSpPr/>
            <p:nvPr/>
          </p:nvSpPr>
          <p:spPr>
            <a:xfrm flipH="1">
              <a:off x="176378" y="2128868"/>
              <a:ext cx="7596022" cy="479582"/>
            </a:xfrm>
            <a:custGeom>
              <a:avLst/>
              <a:gdLst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517041 w 7517041"/>
                <a:gd name="connsiteY2" fmla="*/ 479582 h 479582"/>
                <a:gd name="connsiteX3" fmla="*/ 0 w 7517041"/>
                <a:gd name="connsiteY3" fmla="*/ 479582 h 479582"/>
                <a:gd name="connsiteX4" fmla="*/ 0 w 7517041"/>
                <a:gd name="connsiteY4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66"/>
                <a:gd name="connsiteY0" fmla="*/ 0 h 479582"/>
                <a:gd name="connsiteX1" fmla="*/ 7517041 w 7517066"/>
                <a:gd name="connsiteY1" fmla="*/ 0 h 479582"/>
                <a:gd name="connsiteX2" fmla="*/ 7274999 w 7517066"/>
                <a:gd name="connsiteY2" fmla="*/ 239230 h 479582"/>
                <a:gd name="connsiteX3" fmla="*/ 7517041 w 7517066"/>
                <a:gd name="connsiteY3" fmla="*/ 479582 h 479582"/>
                <a:gd name="connsiteX4" fmla="*/ 0 w 7517066"/>
                <a:gd name="connsiteY4" fmla="*/ 479582 h 479582"/>
                <a:gd name="connsiteX5" fmla="*/ 0 w 7517066"/>
                <a:gd name="connsiteY5" fmla="*/ 0 h 479582"/>
                <a:gd name="connsiteX0" fmla="*/ 0 w 7517114"/>
                <a:gd name="connsiteY0" fmla="*/ 0 h 479582"/>
                <a:gd name="connsiteX1" fmla="*/ 7517041 w 7517114"/>
                <a:gd name="connsiteY1" fmla="*/ 0 h 479582"/>
                <a:gd name="connsiteX2" fmla="*/ 7274999 w 7517114"/>
                <a:gd name="connsiteY2" fmla="*/ 239230 h 479582"/>
                <a:gd name="connsiteX3" fmla="*/ 7517041 w 7517114"/>
                <a:gd name="connsiteY3" fmla="*/ 479582 h 479582"/>
                <a:gd name="connsiteX4" fmla="*/ 0 w 7517114"/>
                <a:gd name="connsiteY4" fmla="*/ 479582 h 479582"/>
                <a:gd name="connsiteX5" fmla="*/ 0 w 7517114"/>
                <a:gd name="connsiteY5" fmla="*/ 0 h 479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17114" h="479582">
                  <a:moveTo>
                    <a:pt x="0" y="0"/>
                  </a:moveTo>
                  <a:lnTo>
                    <a:pt x="7517041" y="0"/>
                  </a:lnTo>
                  <a:cubicBezTo>
                    <a:pt x="7519969" y="6718"/>
                    <a:pt x="7268896" y="232512"/>
                    <a:pt x="7274999" y="239230"/>
                  </a:cubicBezTo>
                  <a:cubicBezTo>
                    <a:pt x="7266780" y="236797"/>
                    <a:pt x="7522085" y="478840"/>
                    <a:pt x="7517041" y="479582"/>
                  </a:cubicBezTo>
                  <a:lnTo>
                    <a:pt x="0" y="479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6A0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 flipH="1">
              <a:off x="452118" y="2128868"/>
              <a:ext cx="2110950" cy="46166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Futura Condensed"/>
                  <a:cs typeface="Futura Condensed"/>
                </a:rPr>
                <a:t>PROJECT DETAILS</a:t>
              </a:r>
              <a:endParaRPr lang="en-US" sz="2400" dirty="0">
                <a:solidFill>
                  <a:schemeClr val="bg1"/>
                </a:solidFill>
                <a:latin typeface="Futura Condensed"/>
                <a:cs typeface="Futura Condensed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6378" y="6437848"/>
            <a:ext cx="7596022" cy="479582"/>
            <a:chOff x="176378" y="5920452"/>
            <a:chExt cx="7596022" cy="479582"/>
          </a:xfrm>
        </p:grpSpPr>
        <p:sp>
          <p:nvSpPr>
            <p:cNvPr id="37" name="Rectangle 13"/>
            <p:cNvSpPr/>
            <p:nvPr/>
          </p:nvSpPr>
          <p:spPr>
            <a:xfrm flipH="1">
              <a:off x="176378" y="5920452"/>
              <a:ext cx="7596022" cy="479582"/>
            </a:xfrm>
            <a:custGeom>
              <a:avLst/>
              <a:gdLst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517041 w 7517041"/>
                <a:gd name="connsiteY2" fmla="*/ 479582 h 479582"/>
                <a:gd name="connsiteX3" fmla="*/ 0 w 7517041"/>
                <a:gd name="connsiteY3" fmla="*/ 479582 h 479582"/>
                <a:gd name="connsiteX4" fmla="*/ 0 w 7517041"/>
                <a:gd name="connsiteY4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66"/>
                <a:gd name="connsiteY0" fmla="*/ 0 h 479582"/>
                <a:gd name="connsiteX1" fmla="*/ 7517041 w 7517066"/>
                <a:gd name="connsiteY1" fmla="*/ 0 h 479582"/>
                <a:gd name="connsiteX2" fmla="*/ 7274999 w 7517066"/>
                <a:gd name="connsiteY2" fmla="*/ 239230 h 479582"/>
                <a:gd name="connsiteX3" fmla="*/ 7517041 w 7517066"/>
                <a:gd name="connsiteY3" fmla="*/ 479582 h 479582"/>
                <a:gd name="connsiteX4" fmla="*/ 0 w 7517066"/>
                <a:gd name="connsiteY4" fmla="*/ 479582 h 479582"/>
                <a:gd name="connsiteX5" fmla="*/ 0 w 7517066"/>
                <a:gd name="connsiteY5" fmla="*/ 0 h 479582"/>
                <a:gd name="connsiteX0" fmla="*/ 0 w 7517114"/>
                <a:gd name="connsiteY0" fmla="*/ 0 h 479582"/>
                <a:gd name="connsiteX1" fmla="*/ 7517041 w 7517114"/>
                <a:gd name="connsiteY1" fmla="*/ 0 h 479582"/>
                <a:gd name="connsiteX2" fmla="*/ 7274999 w 7517114"/>
                <a:gd name="connsiteY2" fmla="*/ 239230 h 479582"/>
                <a:gd name="connsiteX3" fmla="*/ 7517041 w 7517114"/>
                <a:gd name="connsiteY3" fmla="*/ 479582 h 479582"/>
                <a:gd name="connsiteX4" fmla="*/ 0 w 7517114"/>
                <a:gd name="connsiteY4" fmla="*/ 479582 h 479582"/>
                <a:gd name="connsiteX5" fmla="*/ 0 w 7517114"/>
                <a:gd name="connsiteY5" fmla="*/ 0 h 479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17114" h="479582">
                  <a:moveTo>
                    <a:pt x="0" y="0"/>
                  </a:moveTo>
                  <a:lnTo>
                    <a:pt x="7517041" y="0"/>
                  </a:lnTo>
                  <a:cubicBezTo>
                    <a:pt x="7519969" y="6718"/>
                    <a:pt x="7268896" y="232512"/>
                    <a:pt x="7274999" y="239230"/>
                  </a:cubicBezTo>
                  <a:cubicBezTo>
                    <a:pt x="7266780" y="236797"/>
                    <a:pt x="7522085" y="478840"/>
                    <a:pt x="7517041" y="479582"/>
                  </a:cubicBezTo>
                  <a:lnTo>
                    <a:pt x="0" y="479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6A0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 flipH="1">
              <a:off x="452118" y="5920452"/>
              <a:ext cx="2110950" cy="46166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Futura Condensed"/>
                  <a:cs typeface="Futura Condensed"/>
                </a:rPr>
                <a:t>STORY BOARD</a:t>
              </a:r>
              <a:endParaRPr lang="en-US" sz="2400" dirty="0">
                <a:solidFill>
                  <a:schemeClr val="bg1"/>
                </a:solidFill>
                <a:latin typeface="Futura Condensed"/>
                <a:cs typeface="Futura Condensed"/>
              </a:endParaRPr>
            </a:p>
          </p:txBody>
        </p:sp>
      </p:grpSp>
      <p:pic>
        <p:nvPicPr>
          <p:cNvPr id="7" name="Picture 6" descr="Screen Shot 2015-08-19 at 11.20.2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78" y="434206"/>
            <a:ext cx="1316151" cy="134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926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21064</TotalTime>
  <Words>88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Christan Balch</dc:creator>
  <cp:keywords/>
  <dc:description/>
  <cp:lastModifiedBy>Deb</cp:lastModifiedBy>
  <cp:revision>753</cp:revision>
  <cp:lastPrinted>2015-03-05T14:34:52Z</cp:lastPrinted>
  <dcterms:created xsi:type="dcterms:W3CDTF">2014-05-19T18:30:44Z</dcterms:created>
  <dcterms:modified xsi:type="dcterms:W3CDTF">2015-08-19T15:22:38Z</dcterms:modified>
  <cp:category/>
</cp:coreProperties>
</file>